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54" y="50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12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5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1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6.png"/><Relationship Id="rId10" Type="http://schemas.openxmlformats.org/officeDocument/2006/relationships/image" Target="../media/image27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6.png"/><Relationship Id="rId1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64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27.png"/><Relationship Id="rId10" Type="http://schemas.openxmlformats.org/officeDocument/2006/relationships/image" Target="../media/image62.png"/><Relationship Id="rId19" Type="http://schemas.openxmlformats.org/officeDocument/2006/relationships/image" Target="../media/image67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70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46.png"/><Relationship Id="rId5" Type="http://schemas.openxmlformats.org/officeDocument/2006/relationships/image" Target="../media/image68.png"/><Relationship Id="rId15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74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9.png"/><Relationship Id="rId1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2" Type="http://schemas.openxmlformats.org/officeDocument/2006/relationships/image" Target="../media/image78.png"/><Relationship Id="rId17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56.png"/><Relationship Id="rId5" Type="http://schemas.openxmlformats.org/officeDocument/2006/relationships/image" Target="../media/image76.png"/><Relationship Id="rId15" Type="http://schemas.openxmlformats.org/officeDocument/2006/relationships/image" Target="../media/image61.png"/><Relationship Id="rId10" Type="http://schemas.openxmlformats.org/officeDocument/2006/relationships/image" Target="../media/image34.png"/><Relationship Id="rId19" Type="http://schemas.openxmlformats.org/officeDocument/2006/relationships/image" Target="../media/image82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42857" y="-247619"/>
            <a:ext cx="20571429" cy="5739410"/>
            <a:chOff x="-1142857" y="-247619"/>
            <a:chExt cx="20571429" cy="5739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142857" y="-247619"/>
              <a:ext cx="20571429" cy="5733333"/>
              <a:chOff x="-1142857" y="-247619"/>
              <a:chExt cx="20571429" cy="57333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142857" y="-247619"/>
                <a:ext cx="20571429" cy="57333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56641" y="-70114"/>
              <a:ext cx="18998996" cy="5555828"/>
              <a:chOff x="-356641" y="-70114"/>
              <a:chExt cx="18998996" cy="55558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56641" y="-70114"/>
                <a:ext cx="18998996" cy="5555828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1578" y="6347677"/>
            <a:ext cx="5752381" cy="19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1578" y="7602443"/>
            <a:ext cx="6590476" cy="19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33589" y="9089052"/>
            <a:ext cx="462299" cy="462299"/>
            <a:chOff x="14433589" y="9089052"/>
            <a:chExt cx="462299" cy="462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589" y="9089052"/>
              <a:ext cx="462299" cy="4622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3618" y="9089052"/>
            <a:ext cx="462299" cy="462299"/>
            <a:chOff x="14763618" y="9089052"/>
            <a:chExt cx="462299" cy="4622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763618" y="9089052"/>
              <a:ext cx="462299" cy="462299"/>
              <a:chOff x="14763618" y="9089052"/>
              <a:chExt cx="462299" cy="46229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63618" y="9089052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57174" y="9182608"/>
              <a:ext cx="275186" cy="275186"/>
              <a:chOff x="14857174" y="9182608"/>
              <a:chExt cx="275186" cy="2751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57174" y="9182608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1848" y="8934768"/>
            <a:ext cx="2304762" cy="819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9059" y="6326866"/>
            <a:ext cx="7847619" cy="2190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112" y="7856196"/>
            <a:ext cx="19093462" cy="2829518"/>
            <a:chOff x="-299112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9112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61929"/>
            <a:ext cx="5685714" cy="1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2464611"/>
            <a:ext cx="5019048" cy="3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0770" y="2521752"/>
            <a:ext cx="10766373" cy="4240385"/>
            <a:chOff x="6540770" y="2521752"/>
            <a:chExt cx="10766373" cy="4240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0770" y="2521752"/>
              <a:ext cx="10766373" cy="4240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1275" y="6827640"/>
            <a:ext cx="4390476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112" y="7856196"/>
            <a:ext cx="19093462" cy="2829518"/>
            <a:chOff x="-299112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9112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61929"/>
            <a:ext cx="5685714" cy="1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544" y="2476039"/>
            <a:ext cx="1371429" cy="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0770" y="2521752"/>
            <a:ext cx="10766373" cy="4240385"/>
            <a:chOff x="6540770" y="2521752"/>
            <a:chExt cx="10766373" cy="4240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0770" y="2521752"/>
              <a:ext cx="10766373" cy="4240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1275" y="6827640"/>
            <a:ext cx="4390476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6923810" cy="1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878" y="2483659"/>
            <a:ext cx="15695238" cy="4076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5295238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1864611"/>
            <a:ext cx="14600000" cy="18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6312" y="3759821"/>
            <a:ext cx="6171429" cy="3481563"/>
            <a:chOff x="7316312" y="3759821"/>
            <a:chExt cx="6171429" cy="34815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312" y="3759821"/>
              <a:ext cx="6171429" cy="34815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257" y="3759821"/>
            <a:ext cx="6171429" cy="3470834"/>
            <a:chOff x="972257" y="3759821"/>
            <a:chExt cx="6171429" cy="34708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257" y="3759821"/>
              <a:ext cx="6171429" cy="3470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5295238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1893182"/>
            <a:ext cx="1819048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7143" y="240264"/>
            <a:ext cx="8576190" cy="9802593"/>
            <a:chOff x="9457143" y="240264"/>
            <a:chExt cx="8576190" cy="9802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7143" y="240264"/>
              <a:ext cx="8576190" cy="9802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6114286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544" y="1904611"/>
            <a:ext cx="12647619" cy="1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2191" y="4892877"/>
            <a:ext cx="3371429" cy="2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1715" y="5047622"/>
            <a:ext cx="3114286" cy="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09284" y="4104533"/>
            <a:ext cx="3091935" cy="2076648"/>
            <a:chOff x="11309284" y="4104533"/>
            <a:chExt cx="3091935" cy="2076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9284" y="4104533"/>
              <a:ext cx="3091935" cy="2076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0986" y="4104112"/>
            <a:ext cx="3070410" cy="2077491"/>
            <a:chOff x="7740986" y="4104112"/>
            <a:chExt cx="3070410" cy="2077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0986" y="4104112"/>
              <a:ext cx="3070410" cy="20774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5925" y="3556906"/>
            <a:ext cx="1571429" cy="5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9776" y="3556906"/>
            <a:ext cx="1609524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7" y="4104533"/>
            <a:ext cx="6171429" cy="1319702"/>
            <a:chOff x="972257" y="4104533"/>
            <a:chExt cx="6171429" cy="131970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2257" y="4104533"/>
              <a:ext cx="6171429" cy="440816"/>
              <a:chOff x="972257" y="4104533"/>
              <a:chExt cx="6171429" cy="4408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257" y="4104533"/>
                <a:ext cx="6171429" cy="4408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2257" y="4519473"/>
              <a:ext cx="6171429" cy="896266"/>
              <a:chOff x="972257" y="4519473"/>
              <a:chExt cx="6171429" cy="8962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2257" y="4519473"/>
                <a:ext cx="6171429" cy="89626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258" y="5511001"/>
            <a:ext cx="6228571" cy="16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509020" y="3231057"/>
            <a:ext cx="2047619" cy="3928995"/>
            <a:chOff x="15509020" y="3231057"/>
            <a:chExt cx="2047619" cy="39289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84096" y="3196772"/>
              <a:ext cx="1352381" cy="40952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509020" y="3579099"/>
              <a:ext cx="2047564" cy="3574368"/>
              <a:chOff x="15509020" y="3579099"/>
              <a:chExt cx="2047564" cy="35743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509020" y="3579099"/>
                <a:ext cx="2047564" cy="357436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00991" y="6280515"/>
            <a:ext cx="6828571" cy="923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68204" y="3556906"/>
            <a:ext cx="4942857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6980952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1429" y="1936038"/>
            <a:ext cx="8049599" cy="5324708"/>
            <a:chOff x="9671429" y="1936038"/>
            <a:chExt cx="8049599" cy="5324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1429" y="1936038"/>
              <a:ext cx="8049599" cy="53247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87" y="1878897"/>
            <a:ext cx="8495238" cy="3523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42904"/>
            <a:ext cx="3190476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544" y="2635056"/>
            <a:ext cx="10657143" cy="1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544" y="1997176"/>
            <a:ext cx="84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7" y="4141827"/>
            <a:ext cx="7572981" cy="3714369"/>
            <a:chOff x="972257" y="4141827"/>
            <a:chExt cx="7572981" cy="3714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257" y="4141827"/>
              <a:ext cx="7572981" cy="3714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4286" y="4141827"/>
            <a:ext cx="9285714" cy="3714369"/>
            <a:chOff x="8764286" y="4141827"/>
            <a:chExt cx="9285714" cy="37143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4286" y="4141827"/>
              <a:ext cx="9285714" cy="3714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302" y="7856196"/>
            <a:ext cx="19093462" cy="2829518"/>
            <a:chOff x="-175302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302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42904"/>
            <a:ext cx="3190476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068" y="2245916"/>
            <a:ext cx="9400000" cy="4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23810" y="1855086"/>
            <a:ext cx="6171429" cy="2419961"/>
            <a:chOff x="11623810" y="1855086"/>
            <a:chExt cx="6171429" cy="24199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3810" y="1855086"/>
              <a:ext cx="6171429" cy="24199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9525" y="7165125"/>
            <a:ext cx="6752381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63743" y="1834134"/>
            <a:ext cx="3371429" cy="2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3267" y="2001749"/>
            <a:ext cx="3114286" cy="2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35606" y="1424620"/>
            <a:ext cx="1628571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35606" y="4359920"/>
            <a:ext cx="15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23810" y="4864834"/>
            <a:ext cx="6171429" cy="2263225"/>
            <a:chOff x="11623810" y="4864834"/>
            <a:chExt cx="6171429" cy="2263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3810" y="4864834"/>
              <a:ext cx="6171429" cy="2263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302" y="7856196"/>
            <a:ext cx="19093462" cy="2829518"/>
            <a:chOff x="-175302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302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42904"/>
            <a:ext cx="7638095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640" y="2234487"/>
            <a:ext cx="1819048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627" y="7862857"/>
            <a:ext cx="19093462" cy="2829518"/>
            <a:chOff x="-385627" y="7862857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627" y="7862857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8753" y="659541"/>
            <a:ext cx="2695238" cy="16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1790700"/>
            <a:ext cx="5266667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6066667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1893182"/>
            <a:ext cx="1819048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40826"/>
            <a:ext cx="9209524" cy="1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1893182"/>
            <a:ext cx="1819048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6942857" cy="1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16" y="1893182"/>
            <a:ext cx="15323810" cy="18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7" y="3596949"/>
            <a:ext cx="9210610" cy="4259247"/>
            <a:chOff x="972257" y="3596949"/>
            <a:chExt cx="9210610" cy="42592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257" y="3596949"/>
              <a:ext cx="9210610" cy="42592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8515" y="5443004"/>
            <a:ext cx="6742857" cy="10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8515" y="6584633"/>
            <a:ext cx="6866667" cy="10571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2257" y="1790410"/>
            <a:ext cx="8906518" cy="5979488"/>
            <a:chOff x="972257" y="1790410"/>
            <a:chExt cx="8906518" cy="597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57" y="1790410"/>
              <a:ext cx="8906518" cy="5979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4" y="531313"/>
            <a:ext cx="7066667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5240" y="1733268"/>
            <a:ext cx="7828571" cy="6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974" y="533694"/>
            <a:ext cx="4590476" cy="1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257" y="2057143"/>
            <a:ext cx="7477743" cy="7238327"/>
            <a:chOff x="972257" y="2057143"/>
            <a:chExt cx="7477743" cy="72383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257" y="2057143"/>
              <a:ext cx="7477743" cy="7238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42857" y="2057143"/>
            <a:ext cx="5590035" cy="7213812"/>
            <a:chOff x="8742857" y="2057143"/>
            <a:chExt cx="5590035" cy="7213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2857" y="2057143"/>
              <a:ext cx="5590035" cy="7213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90035" y="2057143"/>
            <a:ext cx="3410039" cy="7213812"/>
            <a:chOff x="14590035" y="2057143"/>
            <a:chExt cx="3410039" cy="7213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0035" y="2057143"/>
              <a:ext cx="3410039" cy="7213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627" y="7862857"/>
            <a:ext cx="19093462" cy="2829518"/>
            <a:chOff x="-385627" y="7862857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627" y="7862857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4631" y="841560"/>
            <a:ext cx="7400000" cy="18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8439" y="3205535"/>
            <a:ext cx="16447619" cy="2333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519" y="4588304"/>
            <a:ext cx="3934938" cy="4682651"/>
            <a:chOff x="940519" y="4588304"/>
            <a:chExt cx="3934938" cy="4682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9463" y="2266894"/>
              <a:ext cx="7869877" cy="93653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519" y="4588304"/>
              <a:ext cx="3934938" cy="4682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2763" y="4213079"/>
            <a:ext cx="750451" cy="750451"/>
            <a:chOff x="2532763" y="4213079"/>
            <a:chExt cx="750451" cy="7504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2763" y="4213079"/>
              <a:ext cx="750451" cy="7504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6054" y="4269659"/>
            <a:ext cx="771429" cy="6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2378" y="5125901"/>
            <a:ext cx="1800000" cy="59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723" y="5757062"/>
            <a:ext cx="4038095" cy="11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95917" y="4588304"/>
            <a:ext cx="3934938" cy="4682651"/>
            <a:chOff x="5095917" y="4588304"/>
            <a:chExt cx="3934938" cy="46826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5935" y="2266894"/>
              <a:ext cx="7869877" cy="936530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5917" y="4588304"/>
              <a:ext cx="3934938" cy="4682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9532" y="4213079"/>
            <a:ext cx="750451" cy="750451"/>
            <a:chOff x="6699532" y="4213079"/>
            <a:chExt cx="750451" cy="7504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9532" y="4213079"/>
              <a:ext cx="750451" cy="7504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52823" y="4287280"/>
            <a:ext cx="723810" cy="6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59644" y="4588304"/>
            <a:ext cx="3934938" cy="4682651"/>
            <a:chOff x="9259644" y="4588304"/>
            <a:chExt cx="3934938" cy="46826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9662" y="2266894"/>
              <a:ext cx="7869877" cy="936530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9644" y="4588304"/>
              <a:ext cx="3934938" cy="46826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2809" y="4213079"/>
            <a:ext cx="750451" cy="750451"/>
            <a:chOff x="10812809" y="4213079"/>
            <a:chExt cx="750451" cy="750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12809" y="4213079"/>
              <a:ext cx="750451" cy="750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54730" y="4287280"/>
            <a:ext cx="714286" cy="6380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87778" y="5125901"/>
            <a:ext cx="2076190" cy="5904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23121" y="5771348"/>
            <a:ext cx="4514286" cy="8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51536" y="5125901"/>
            <a:ext cx="2133333" cy="5904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86869" y="5771348"/>
            <a:ext cx="4980952" cy="8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10257" y="4588304"/>
            <a:ext cx="3934938" cy="4682651"/>
            <a:chOff x="13410257" y="4588304"/>
            <a:chExt cx="3934938" cy="46826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0275" y="2266894"/>
              <a:ext cx="7869877" cy="936530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10257" y="4588304"/>
              <a:ext cx="3934938" cy="4682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63422" y="4213079"/>
            <a:ext cx="750451" cy="750451"/>
            <a:chOff x="14963422" y="4213079"/>
            <a:chExt cx="750451" cy="750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63422" y="4213079"/>
              <a:ext cx="750451" cy="7504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05299" y="4287283"/>
            <a:ext cx="714286" cy="638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02097" y="5125897"/>
            <a:ext cx="1771429" cy="5904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37429" y="5771344"/>
            <a:ext cx="4076190" cy="11142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6236" y="571452"/>
            <a:ext cx="10952381" cy="13619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3377" y="2229525"/>
            <a:ext cx="10847619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5" y="554797"/>
            <a:ext cx="6857143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02" y="2383361"/>
            <a:ext cx="771429" cy="6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5811" y="3137786"/>
            <a:ext cx="3438095" cy="16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7102" y="2383361"/>
            <a:ext cx="771429" cy="6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5811" y="3137786"/>
            <a:ext cx="3438095" cy="16666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9982" y="3160639"/>
            <a:ext cx="4028571" cy="18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05143" y="2383359"/>
            <a:ext cx="723810" cy="6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9078" y="3182944"/>
            <a:ext cx="3209524" cy="1095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05143" y="2383359"/>
            <a:ext cx="723810" cy="6380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21935" y="3319210"/>
            <a:ext cx="2761905" cy="8190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6729" y="3160643"/>
            <a:ext cx="392381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6731" y="7856196"/>
            <a:ext cx="19093462" cy="2829518"/>
            <a:chOff x="-346731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6731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5" y="554797"/>
            <a:ext cx="6857143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9982" y="3160639"/>
            <a:ext cx="4333333" cy="2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6763" y="3160639"/>
            <a:ext cx="3714286" cy="18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102" y="2383359"/>
            <a:ext cx="714286" cy="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5734" y="3297227"/>
            <a:ext cx="2876190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102" y="2383359"/>
            <a:ext cx="714286" cy="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5734" y="3297227"/>
            <a:ext cx="2876190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5147" y="2383359"/>
            <a:ext cx="714286" cy="638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1935" y="3297227"/>
            <a:ext cx="2238095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5147" y="2383359"/>
            <a:ext cx="714286" cy="638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0006" y="3308659"/>
            <a:ext cx="2723810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5" y="554797"/>
            <a:ext cx="6857143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8554" y="3031519"/>
            <a:ext cx="4057143" cy="1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7239" y="3160639"/>
            <a:ext cx="3723810" cy="1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075" y="2383359"/>
            <a:ext cx="723810" cy="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894" y="3297227"/>
            <a:ext cx="2400000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075" y="2383359"/>
            <a:ext cx="723810" cy="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897" y="3290640"/>
            <a:ext cx="2238095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05142" y="2383359"/>
            <a:ext cx="714286" cy="638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43774" y="3297227"/>
            <a:ext cx="2876190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05098" y="2383364"/>
            <a:ext cx="723810" cy="638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55203" y="3269020"/>
            <a:ext cx="2314286" cy="1390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3874" y="7856196"/>
            <a:ext cx="19093462" cy="2829518"/>
            <a:chOff x="-403874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3874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5" y="554797"/>
            <a:ext cx="6857143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5696" y="3160639"/>
            <a:ext cx="4076190" cy="1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6763" y="3160639"/>
            <a:ext cx="4457143" cy="3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102" y="2383359"/>
            <a:ext cx="723810" cy="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038" y="3182944"/>
            <a:ext cx="3209524" cy="1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7106" y="2383360"/>
            <a:ext cx="733333" cy="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3897" y="3290640"/>
            <a:ext cx="3019048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05142" y="2383361"/>
            <a:ext cx="771429" cy="638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03852" y="3137786"/>
            <a:ext cx="3438095" cy="1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5098" y="2383364"/>
            <a:ext cx="714286" cy="638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33335" y="3308659"/>
            <a:ext cx="293333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112" y="7856196"/>
            <a:ext cx="19093462" cy="2829518"/>
            <a:chOff x="-299112" y="7856196"/>
            <a:chExt cx="19093462" cy="2829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9112" y="7856196"/>
              <a:ext cx="19093462" cy="28295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75" y="554797"/>
            <a:ext cx="6857143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6649" y="2941592"/>
            <a:ext cx="4361905" cy="32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6763" y="3160639"/>
            <a:ext cx="3942857" cy="2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107" y="2383359"/>
            <a:ext cx="714286" cy="6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894" y="3297227"/>
            <a:ext cx="2238095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58" y="2702006"/>
            <a:ext cx="3193556" cy="3800392"/>
            <a:chOff x="972258" y="2702006"/>
            <a:chExt cx="3193556" cy="380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10336" y="814650"/>
              <a:ext cx="6387113" cy="760078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25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811" y="2326781"/>
            <a:ext cx="750451" cy="750451"/>
            <a:chOff x="2193811" y="2326781"/>
            <a:chExt cx="750451" cy="750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81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7107" y="2383360"/>
            <a:ext cx="714286" cy="6380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5325" y="3393497"/>
            <a:ext cx="2857143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05115" y="2383359"/>
            <a:ext cx="723810" cy="638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1935" y="3297227"/>
            <a:ext cx="2400000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0298" y="2702006"/>
            <a:ext cx="3193556" cy="3800392"/>
            <a:chOff x="9930298" y="2702006"/>
            <a:chExt cx="3193556" cy="3800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7704" y="814650"/>
              <a:ext cx="6387113" cy="76007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30298" y="2702006"/>
              <a:ext cx="3193556" cy="38003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851" y="2326781"/>
            <a:ext cx="750451" cy="750451"/>
            <a:chOff x="11151851" y="2326781"/>
            <a:chExt cx="750451" cy="7504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851" y="2326781"/>
              <a:ext cx="750451" cy="7504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5115" y="2383360"/>
            <a:ext cx="714286" cy="638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33363" y="3398670"/>
            <a:ext cx="2876190" cy="676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kosta</cp:lastModifiedBy>
  <cp:revision>3</cp:revision>
  <dcterms:created xsi:type="dcterms:W3CDTF">2020-12-21T11:51:45Z</dcterms:created>
  <dcterms:modified xsi:type="dcterms:W3CDTF">2020-12-21T08:37:24Z</dcterms:modified>
</cp:coreProperties>
</file>